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48fd1ac6c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48fd1ac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48fd1ac6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8fd1ac6c_1_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48fd1ac6c_1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48fd1ac6c_1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48fd1ac6c_1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548fd1ac6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8fd1ac6c_1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548fd1ac6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8fd1ac6c_1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548fd1ac6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8fd1ac6c_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8fd1ac6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548fd1ac6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udenckiekolo@gmail.com" TargetMode="External"/><Relationship Id="rId4" Type="http://schemas.openxmlformats.org/officeDocument/2006/relationships/hyperlink" Target="http://eletel.p.lodz.pl/telin/" TargetMode="External"/><Relationship Id="rId5" Type="http://schemas.openxmlformats.org/officeDocument/2006/relationships/image" Target="../media/image12.jpg"/><Relationship Id="rId6" Type="http://schemas.openxmlformats.org/officeDocument/2006/relationships/hyperlink" Target="https://www.google.com/search?q=Adres%3A+Ul.+W%C3%B3lcza%C5%84ska+211%2F215%2C+90-924%2C+%C5%81%C3%B3d%C5%BA+budynek+B9%2C+pok%C3%B3j+320B&amp;oq=Adres%3A+Ul.+W%C3%B3lcza%C5%84ska+211%2F215%2C+90-924%2C+%C5%81%C3%B3d%C5%BA%C2%A0budynek+B9%2C+pok%C3%B3j+320B&amp;aqs=chrome..69i57j69i58&amp;sourceid=chrome&amp;ie=UTF-8#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jp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jp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.jp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2842975" y="4983600"/>
            <a:ext cx="6151500" cy="169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2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studenckiekolo@gmail.com</a:t>
            </a:r>
            <a:endParaRPr sz="2400">
              <a:solidFill>
                <a:srgbClr val="D637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http://eletel.p.lodz.pl/telin/</a:t>
            </a:r>
            <a:endParaRPr sz="2400">
              <a:solidFill>
                <a:srgbClr val="D637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Tel: +48 607 482 526</a:t>
            </a:r>
            <a:endParaRPr sz="2400">
              <a:solidFill>
                <a:srgbClr val="D6373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937701" cy="46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3937700" y="1966950"/>
            <a:ext cx="51507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-PL" sz="2000"/>
              <a:t>Opiekun: dr inż. Łukasz Januszkiewicz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-PL" sz="2000"/>
              <a:t>13 aktywnych członków Koła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-PL" sz="2000">
                <a:solidFill>
                  <a:srgbClr val="222222"/>
                </a:solidFill>
              </a:rPr>
              <a:t>Instytut Elektroniki Politechniki Łódzkiej</a:t>
            </a:r>
            <a:r>
              <a:rPr b="1" lang="pl-PL" sz="2000">
                <a:solidFill>
                  <a:srgbClr val="222222"/>
                </a:solidFill>
                <a:highlight>
                  <a:srgbClr val="F5F5F5"/>
                </a:highlight>
              </a:rPr>
              <a:t> </a:t>
            </a:r>
            <a:r>
              <a:rPr lang="pl-PL" sz="2000">
                <a:solidFill>
                  <a:schemeClr val="dk1"/>
                </a:solidFill>
              </a:rPr>
              <a:t>budynek B9, pokój 320B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362350" y="4690075"/>
            <a:ext cx="39378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uFill>
                <a:noFill/>
              </a:uFill>
              <a:hlinkClick r:id="rId6"/>
            </a:endParaRPr>
          </a:p>
          <a:p>
            <a:pPr indent="0" lvl="0" marL="139700" marR="241300" rtl="0" algn="l">
              <a:lnSpc>
                <a:spcPct val="154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4069000" y="1571626"/>
            <a:ext cx="4915800" cy="4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 sz="2400"/>
              <a:t>Mock-up przedstawiający widok głównego okna aplikacji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371600" y="3917280"/>
            <a:ext cx="6400800" cy="1316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Znalezione obrazy dla zapytania instytut elektroniki pł"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127248" cy="93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46" y="1031800"/>
            <a:ext cx="3245179" cy="5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l-PL" sz="3600"/>
              <a:t>SKN Telin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544300" y="1527925"/>
            <a:ext cx="5142600" cy="45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pl-PL" sz="2400"/>
              <a:t>Planowane zakończenie projektu to październik 2019. Wtedy z aplikacji będą mogli zacząć korzystać wszyscy zainteresowani. Głównymi zaletami rozwiązania będą:</a:t>
            </a:r>
            <a:endParaRPr sz="24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pl-PL" sz="2000"/>
              <a:t>możliwość dotarcia przy pomocy nawigacji do szukanego budynku PŁ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l-PL" sz="2000"/>
              <a:t>Uzyskanie podstawowych informacji na temat na temat pracowników PŁ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l-PL" sz="2000"/>
              <a:t>Wykorzystane beacony umożliwią uzyskanie informacji np. na temat tego czy budynek jest przystosowany dla osób niepełnosprawnych</a:t>
            </a:r>
            <a:endParaRPr sz="2000"/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243" name="Google Shape;24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50" y="1024888"/>
            <a:ext cx="2859551" cy="567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36" y="857250"/>
            <a:ext cx="514352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1015" l="0" r="0" t="13688"/>
          <a:stretch/>
        </p:blipFill>
        <p:spPr>
          <a:xfrm>
            <a:off x="0" y="-27107"/>
            <a:ext cx="9144000" cy="688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l-PL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Problem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0" y="5059933"/>
            <a:ext cx="9144000" cy="1448100"/>
          </a:xfrm>
          <a:prstGeom prst="rect">
            <a:avLst/>
          </a:prstGeom>
          <a:solidFill>
            <a:srgbClr val="858585">
              <a:alpha val="6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“Jeśli zginie ostatnia pszczoła, pozostaną nam cztery lata życia”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l-PL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i="1" lang="pl-PL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l-PL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twierdzenie przypisywane Albertowi Einsteinowi</a:t>
            </a:r>
            <a:r>
              <a:rPr b="1" i="1" lang="pl-PL" sz="11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i="1" sz="11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154" name="Google Shape;15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l-PL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Problem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300425" y="16984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SYNDROM PUSTYCH ULI</a:t>
            </a:r>
            <a:endParaRPr b="1" i="0" sz="1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300425" y="29144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COLONY COLLAPSE DISORDER</a:t>
            </a:r>
            <a:endParaRPr b="1" i="0" sz="1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3598488" y="35251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ZMNIEJSZENIE POPULACJI PSZCZÓŁ</a:t>
            </a:r>
            <a:endParaRPr b="1" i="0" sz="1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6835050" y="35251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UTRATA 85% UPRAW</a:t>
            </a:r>
            <a:endParaRPr b="1" i="0" sz="1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300425" y="41304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PÓŹNA REAKCJA PSZCZELARZY</a:t>
            </a:r>
            <a:endParaRPr b="1" i="0" sz="1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2640513" y="3893700"/>
            <a:ext cx="5649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 rot="-5480">
            <a:off x="5908042" y="3893649"/>
            <a:ext cx="564601" cy="3045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300425" y="5346400"/>
            <a:ext cx="1947000" cy="1041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KRADZIEŻE</a:t>
            </a:r>
            <a:endParaRPr b="1" i="0" sz="1400" u="none" cap="none" strike="noStrike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2640525" y="4748633"/>
            <a:ext cx="58335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Brytyjscy pszczelarze twierdzą, że </a:t>
            </a:r>
            <a:r>
              <a:rPr b="1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85% europejskich upraw</a:t>
            </a:r>
            <a: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jest zależne od udziału pszczół w zapylaniu kwiatów.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l-PL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Ciekawostka!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1524000"/>
            <a:ext cx="9090600" cy="4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Dorosła pszczoła waży </a:t>
            </a:r>
            <a:r>
              <a:rPr b="1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gram.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750" y="1885800"/>
            <a:ext cx="20574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181" name="Google Shape;1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Cel Przedsięwzięcia</a:t>
            </a:r>
            <a:endParaRPr b="1"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675" y="1651133"/>
            <a:ext cx="4927602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650" y="5251933"/>
            <a:ext cx="2756701" cy="9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725" y="1928467"/>
            <a:ext cx="3104550" cy="20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192" name="Google Shape;19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l-PL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Dydaktyka dla smyka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50" y="1930425"/>
            <a:ext cx="418635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6100" y="2170567"/>
            <a:ext cx="4287221" cy="32154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7018325" y="6278433"/>
            <a:ext cx="1726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l-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Źródło: beeurban.org.uk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203" name="Google Shape;20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0" y="254000"/>
            <a:ext cx="9144000" cy="1269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l-PL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Ciekawostka!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0" y="1524000"/>
            <a:ext cx="9090600" cy="4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Pszczoły muszą odwiedzić około </a:t>
            </a:r>
            <a:r>
              <a:rPr b="1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milionów kwiatów</a:t>
            </a:r>
            <a:r>
              <a:rPr b="0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aby zebrać nektar na </a:t>
            </a:r>
            <a:r>
              <a:rPr b="1" i="0" lang="pl-P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kg miodu.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425" y="1770700"/>
            <a:ext cx="20574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213" name="Google Shape;21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28600" y="105175"/>
            <a:ext cx="8883300" cy="85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/>
              <a:t>Smart Campus </a:t>
            </a:r>
            <a:endParaRPr b="1"/>
          </a:p>
        </p:txBody>
      </p:sp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2882525" y="1659875"/>
            <a:ext cx="5947200" cy="279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</a:rPr>
              <a:t>Celem projektu jest stworzenie aplikacji mobilnej która pomoże w poruszaniu się po kampusie Politechniki Łódzkiej oraz usprawni przepływ informacji.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0" y="1500150"/>
            <a:ext cx="2411000" cy="22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99450"/>
            <a:ext cx="2046375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128600" y="3686175"/>
            <a:ext cx="27540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/>
              <a:t>Canis </a:t>
            </a:r>
            <a:endParaRPr b="1" sz="1800"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950" y="0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nalezione obrazy dla zapytania instytut elektroniki pł" id="225" name="Google Shape;22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27249" cy="93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